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tif" ContentType="image/tiff"/>
  <Default Extension="jp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73" r:id="rId6"/>
    <p:sldId id="257" r:id="rId7"/>
    <p:sldId id="258" r:id="rId8"/>
    <p:sldId id="259" r:id="rId9"/>
    <p:sldId id="261" r:id="rId10"/>
    <p:sldId id="260" r:id="rId11"/>
    <p:sldId id="276" r:id="rId12"/>
    <p:sldId id="262" r:id="rId13"/>
    <p:sldId id="264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5" r:id="rId22"/>
    <p:sldId id="274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>
        <p:scale>
          <a:sx n="200" d="100"/>
          <a:sy n="200" d="100"/>
        </p:scale>
        <p:origin x="-224" y="-4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9/22/17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.jpg"/><Relationship Id="rId7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.jpg"/><Relationship Id="rId5" Type="http://schemas.openxmlformats.org/officeDocument/2006/relationships/image" Target="../media/image3.tif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.jpg"/><Relationship Id="rId6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2.jpg"/><Relationship Id="rId8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2.jpg"/><Relationship Id="rId9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.jpg"/><Relationship Id="rId6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2.jpg"/><Relationship Id="rId7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g"/><Relationship Id="rId12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47.png"/><Relationship Id="rId4" Type="http://schemas.openxmlformats.org/officeDocument/2006/relationships/hyperlink" Target="https://vimeo.com/228417343" TargetMode="External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2.jpg"/><Relationship Id="rId8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2.jpg"/><Relationship Id="rId8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2.jpg"/><Relationship Id="rId10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.jpg"/><Relationship Id="rId6" Type="http://schemas.openxmlformats.org/officeDocument/2006/relationships/image" Target="../media/image3.ti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.jpg"/><Relationship Id="rId6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.jpg"/><Relationship Id="rId6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.jpg"/><Relationship Id="rId6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.jpg"/><Relationship Id="rId7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.jpg"/><Relationship Id="rId7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6" name="Picture 5" descr="8460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7" name="Picture 6" descr="The-Home-Depot_logo4x4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  <p:pic>
        <p:nvPicPr>
          <p:cNvPr id="3" name="Picture 2" descr="TitleP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50441"/>
            <a:ext cx="6400800" cy="17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3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Teams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470408"/>
            <a:ext cx="2190134" cy="621792"/>
          </a:xfrm>
          <a:prstGeom prst="rect">
            <a:avLst/>
          </a:prstGeom>
        </p:spPr>
      </p:pic>
      <p:pic>
        <p:nvPicPr>
          <p:cNvPr id="7" name="Picture 6" descr="Teams_METphot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67522"/>
            <a:ext cx="7162800" cy="2395956"/>
          </a:xfrm>
          <a:prstGeom prst="rect">
            <a:avLst/>
          </a:prstGeom>
        </p:spPr>
      </p:pic>
      <p:pic>
        <p:nvPicPr>
          <p:cNvPr id="8" name="Picture 7" descr="Teams_MET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67904"/>
            <a:ext cx="3475920" cy="953494"/>
          </a:xfrm>
          <a:prstGeom prst="rect">
            <a:avLst/>
          </a:prstGeom>
        </p:spPr>
      </p:pic>
      <p:pic>
        <p:nvPicPr>
          <p:cNvPr id="9" name="Picture 8" descr="8460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0" name="Picture 9" descr="The-Home-Depot_logo4x4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3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2" name="Picture 1" descr="InFocusTe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92" y="1103261"/>
            <a:ext cx="6362508" cy="3778238"/>
          </a:xfrm>
          <a:prstGeom prst="rect">
            <a:avLst/>
          </a:prstGeom>
        </p:spPr>
      </p:pic>
      <p:pic>
        <p:nvPicPr>
          <p:cNvPr id="9" name="Picture 8" descr="8460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0" name="Picture 9" descr="The-Home-Depot_logo4x4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  <p:pic>
        <p:nvPicPr>
          <p:cNvPr id="11" name="Picture 10" descr="Teams_Headlin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470408"/>
            <a:ext cx="2190134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4" name="Picture 3" descr="Coaches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443211"/>
            <a:ext cx="2514600" cy="733199"/>
          </a:xfrm>
          <a:prstGeom prst="rect">
            <a:avLst/>
          </a:prstGeom>
        </p:spPr>
      </p:pic>
      <p:pic>
        <p:nvPicPr>
          <p:cNvPr id="5" name="Picture 4" descr="Coaches_Phot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1420253"/>
            <a:ext cx="7162800" cy="2807874"/>
          </a:xfrm>
          <a:prstGeom prst="rect">
            <a:avLst/>
          </a:prstGeom>
        </p:spPr>
      </p:pic>
      <p:pic>
        <p:nvPicPr>
          <p:cNvPr id="7" name="Picture 6" descr="8460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0" name="Picture 9" descr="The-Home-Depot_logo4x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8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  <a:effectLst/>
        </p:spPr>
      </p:pic>
      <p:pic>
        <p:nvPicPr>
          <p:cNvPr id="3" name="Picture 2" descr="VOA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74" y="533400"/>
            <a:ext cx="5486400" cy="469329"/>
          </a:xfrm>
          <a:prstGeom prst="rect">
            <a:avLst/>
          </a:prstGeom>
        </p:spPr>
      </p:pic>
      <p:pic>
        <p:nvPicPr>
          <p:cNvPr id="4" name="Picture 3" descr="VOA_Committ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0"/>
            <a:ext cx="8242300" cy="1100586"/>
          </a:xfrm>
          <a:prstGeom prst="rect">
            <a:avLst/>
          </a:prstGeom>
        </p:spPr>
      </p:pic>
      <p:pic>
        <p:nvPicPr>
          <p:cNvPr id="12" name="Picture 11" descr="VOA_Recogni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" y="2300736"/>
            <a:ext cx="4986600" cy="2176014"/>
          </a:xfrm>
          <a:prstGeom prst="rect">
            <a:avLst/>
          </a:prstGeom>
        </p:spPr>
      </p:pic>
      <p:pic>
        <p:nvPicPr>
          <p:cNvPr id="13" name="Picture 12" descr="VOA_Newslette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285811"/>
            <a:ext cx="4128614" cy="2594042"/>
          </a:xfrm>
          <a:prstGeom prst="rect">
            <a:avLst/>
          </a:prstGeom>
        </p:spPr>
      </p:pic>
      <p:pic>
        <p:nvPicPr>
          <p:cNvPr id="10" name="Picture 9" descr="8460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1" name="Picture 10" descr="The-Home-Depot_logo4x4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0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Cookouts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59741"/>
            <a:ext cx="4114800" cy="518885"/>
          </a:xfrm>
          <a:prstGeom prst="rect">
            <a:avLst/>
          </a:prstGeom>
        </p:spPr>
      </p:pic>
      <p:pic>
        <p:nvPicPr>
          <p:cNvPr id="7" name="Picture 6" descr="Cookouts_Pics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" y="1028700"/>
            <a:ext cx="2945365" cy="3148773"/>
          </a:xfrm>
          <a:prstGeom prst="rect">
            <a:avLst/>
          </a:prstGeom>
        </p:spPr>
      </p:pic>
      <p:pic>
        <p:nvPicPr>
          <p:cNvPr id="11" name="Picture 10" descr="Cookouts_Pics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74750"/>
            <a:ext cx="3999362" cy="908050"/>
          </a:xfrm>
          <a:prstGeom prst="rect">
            <a:avLst/>
          </a:prstGeom>
        </p:spPr>
      </p:pic>
      <p:pic>
        <p:nvPicPr>
          <p:cNvPr id="12" name="Picture 11" descr="Cookouts_Pics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1141996"/>
            <a:ext cx="6172200" cy="2453152"/>
          </a:xfrm>
          <a:prstGeom prst="rect">
            <a:avLst/>
          </a:prstGeom>
        </p:spPr>
      </p:pic>
      <p:pic>
        <p:nvPicPr>
          <p:cNvPr id="8" name="Picture 7" descr="Cookouts_Pics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85" y="3385612"/>
            <a:ext cx="6553200" cy="1305976"/>
          </a:xfrm>
          <a:prstGeom prst="rect">
            <a:avLst/>
          </a:prstGeom>
        </p:spPr>
      </p:pic>
      <p:pic>
        <p:nvPicPr>
          <p:cNvPr id="10" name="Picture 9" descr="8460 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3" name="Picture 12" descr="The-Home-Depot_logo4x4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4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YouAsked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58623"/>
            <a:ext cx="5486400" cy="440689"/>
          </a:xfrm>
          <a:prstGeom prst="rect">
            <a:avLst/>
          </a:prstGeom>
        </p:spPr>
      </p:pic>
      <p:pic>
        <p:nvPicPr>
          <p:cNvPr id="6" name="Picture 5" descr="YouAsked_Phot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33729"/>
            <a:ext cx="8077200" cy="3631832"/>
          </a:xfrm>
          <a:prstGeom prst="rect">
            <a:avLst/>
          </a:prstGeom>
        </p:spPr>
      </p:pic>
      <p:pic>
        <p:nvPicPr>
          <p:cNvPr id="7" name="Picture 6" descr="8460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8" name="Picture 7" descr="The-Home-Depot_logo4x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AheadOfCurve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79" y="398344"/>
            <a:ext cx="4301172" cy="753728"/>
          </a:xfrm>
          <a:prstGeom prst="rect">
            <a:avLst/>
          </a:prstGeom>
        </p:spPr>
      </p:pic>
      <p:pic>
        <p:nvPicPr>
          <p:cNvPr id="7" name="Picture 6" descr="AheadOfCurve_Imag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536700"/>
            <a:ext cx="4372988" cy="2510843"/>
          </a:xfrm>
          <a:prstGeom prst="rect">
            <a:avLst/>
          </a:prstGeom>
        </p:spPr>
      </p:pic>
      <p:pic>
        <p:nvPicPr>
          <p:cNvPr id="8" name="Picture 7" descr="AheadOfCurve_Imag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19" y="1492250"/>
            <a:ext cx="4021064" cy="2743200"/>
          </a:xfrm>
          <a:prstGeom prst="rect">
            <a:avLst/>
          </a:prstGeom>
        </p:spPr>
      </p:pic>
      <p:pic>
        <p:nvPicPr>
          <p:cNvPr id="9" name="Picture 8" descr="8460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0" name="Picture 9" descr="The-Home-Depot_logo4x4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9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3Step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501650"/>
            <a:ext cx="3886200" cy="626175"/>
          </a:xfrm>
          <a:prstGeom prst="rect">
            <a:avLst/>
          </a:prstGeom>
        </p:spPr>
      </p:pic>
      <p:pic>
        <p:nvPicPr>
          <p:cNvPr id="7" name="Picture 6" descr="3Step_01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2094923"/>
            <a:ext cx="2913080" cy="1389888"/>
          </a:xfrm>
          <a:prstGeom prst="rect">
            <a:avLst/>
          </a:prstGeom>
        </p:spPr>
      </p:pic>
      <p:pic>
        <p:nvPicPr>
          <p:cNvPr id="8" name="Picture 7" descr="3Step_02.png">
            <a:hlinkClick r:id="rId4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1" y="2094923"/>
            <a:ext cx="2902048" cy="1382764"/>
          </a:xfrm>
          <a:prstGeom prst="rect">
            <a:avLst/>
          </a:prstGeom>
        </p:spPr>
      </p:pic>
      <p:pic>
        <p:nvPicPr>
          <p:cNvPr id="9" name="Picture 8" descr="3Step_03.png">
            <a:hlinkClick r:id="rId4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23" y="2087799"/>
            <a:ext cx="2908976" cy="1389888"/>
          </a:xfrm>
          <a:prstGeom prst="rect">
            <a:avLst/>
          </a:prstGeom>
        </p:spPr>
      </p:pic>
      <p:pic>
        <p:nvPicPr>
          <p:cNvPr id="6" name="Picture 5" descr="3-Step_cop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46870"/>
            <a:ext cx="6705600" cy="655860"/>
          </a:xfrm>
          <a:prstGeom prst="rect">
            <a:avLst/>
          </a:prstGeom>
        </p:spPr>
      </p:pic>
      <p:pic>
        <p:nvPicPr>
          <p:cNvPr id="11" name="Picture 10" descr="3-Step_vi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749729"/>
            <a:ext cx="5029200" cy="352762"/>
          </a:xfrm>
          <a:prstGeom prst="rect">
            <a:avLst/>
          </a:prstGeom>
        </p:spPr>
      </p:pic>
      <p:pic>
        <p:nvPicPr>
          <p:cNvPr id="12" name="Picture 11" descr="3-Step_link.png">
            <a:hlinkClick r:id="rId4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056064"/>
            <a:ext cx="3352800" cy="358050"/>
          </a:xfrm>
          <a:prstGeom prst="rect">
            <a:avLst/>
          </a:prstGeom>
        </p:spPr>
      </p:pic>
      <p:pic>
        <p:nvPicPr>
          <p:cNvPr id="13" name="Picture 12" descr="8460 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4" name="Picture 13" descr="The-Home-Depot_logo4x4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6" name="Picture 5" descr="THDpie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349250"/>
            <a:ext cx="4229100" cy="4229100"/>
          </a:xfrm>
          <a:prstGeom prst="rect">
            <a:avLst/>
          </a:prstGeom>
        </p:spPr>
      </p:pic>
      <p:pic>
        <p:nvPicPr>
          <p:cNvPr id="12" name="Picture 11" descr="THD-has-He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221095"/>
            <a:ext cx="4797650" cy="1576195"/>
          </a:xfrm>
          <a:prstGeom prst="rect">
            <a:avLst/>
          </a:prstGeom>
        </p:spPr>
      </p:pic>
      <p:pic>
        <p:nvPicPr>
          <p:cNvPr id="5" name="Picture 4" descr="HasHeart_subhe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625600"/>
            <a:ext cx="3482334" cy="484631"/>
          </a:xfrm>
          <a:prstGeom prst="rect">
            <a:avLst/>
          </a:prstGeom>
        </p:spPr>
      </p:pic>
      <p:pic>
        <p:nvPicPr>
          <p:cNvPr id="8" name="Picture 7" descr="HasHeart_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254622"/>
            <a:ext cx="4312143" cy="1712130"/>
          </a:xfrm>
          <a:prstGeom prst="rect">
            <a:avLst/>
          </a:prstGeom>
        </p:spPr>
      </p:pic>
      <p:pic>
        <p:nvPicPr>
          <p:cNvPr id="9" name="Picture 8" descr="8460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0" name="Picture 9" descr="The-Home-Depot_logo4x4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ClosingThoughts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495300"/>
            <a:ext cx="4343400" cy="582225"/>
          </a:xfrm>
          <a:prstGeom prst="rect">
            <a:avLst/>
          </a:prstGeom>
        </p:spPr>
      </p:pic>
      <p:pic>
        <p:nvPicPr>
          <p:cNvPr id="8" name="Picture 7" descr="ClosingThoughts_ThankYou.png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1234360"/>
            <a:ext cx="3975100" cy="793448"/>
          </a:xfrm>
          <a:prstGeom prst="rect">
            <a:avLst/>
          </a:prstGeom>
        </p:spPr>
      </p:pic>
      <p:pic>
        <p:nvPicPr>
          <p:cNvPr id="6" name="Picture 5" descr="Mgmt-Standing-on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39" y="1485900"/>
            <a:ext cx="3336960" cy="3562350"/>
          </a:xfrm>
          <a:prstGeom prst="rect">
            <a:avLst/>
          </a:prstGeom>
        </p:spPr>
      </p:pic>
      <p:pic>
        <p:nvPicPr>
          <p:cNvPr id="9" name="Picture 8" descr="ClosingThoughts_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1234360"/>
            <a:ext cx="4292522" cy="3071538"/>
          </a:xfrm>
          <a:prstGeom prst="rect">
            <a:avLst/>
          </a:prstGeom>
        </p:spPr>
      </p:pic>
      <p:pic>
        <p:nvPicPr>
          <p:cNvPr id="10" name="Picture 9" descr="8460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1" name="Picture 10" descr="The-Home-Depot_logo4x4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2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8" name="Picture 7" descr="LeadershipTeamP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073150"/>
            <a:ext cx="5673696" cy="3600218"/>
          </a:xfrm>
          <a:prstGeom prst="rect">
            <a:avLst/>
          </a:prstGeom>
        </p:spPr>
      </p:pic>
      <p:pic>
        <p:nvPicPr>
          <p:cNvPr id="9" name="Picture 8" descr="LeadershipTeamHead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95300"/>
            <a:ext cx="5486400" cy="619932"/>
          </a:xfrm>
          <a:prstGeom prst="rect">
            <a:avLst/>
          </a:prstGeom>
        </p:spPr>
      </p:pic>
      <p:pic>
        <p:nvPicPr>
          <p:cNvPr id="7" name="Picture 6" descr="8460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0" name="Picture 9" descr="The-Home-Depot_logo4x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8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2" name="Picture 1" descr="Strategy_THD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495300"/>
            <a:ext cx="4467074" cy="621792"/>
          </a:xfrm>
          <a:prstGeom prst="rect">
            <a:avLst/>
          </a:prstGeom>
        </p:spPr>
      </p:pic>
      <p:pic>
        <p:nvPicPr>
          <p:cNvPr id="5" name="Picture 4" descr="Strategy_ForSucce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123950"/>
            <a:ext cx="4876800" cy="1685113"/>
          </a:xfrm>
          <a:prstGeom prst="rect">
            <a:avLst/>
          </a:prstGeom>
        </p:spPr>
      </p:pic>
      <p:pic>
        <p:nvPicPr>
          <p:cNvPr id="8" name="Picture 7" descr="Strategy_N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17" y="2952750"/>
            <a:ext cx="1722218" cy="1676400"/>
          </a:xfrm>
          <a:prstGeom prst="rect">
            <a:avLst/>
          </a:prstGeom>
        </p:spPr>
      </p:pic>
      <p:pic>
        <p:nvPicPr>
          <p:cNvPr id="9" name="Picture 8" descr="Strategy_OrgPromi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35" y="2999514"/>
            <a:ext cx="1636120" cy="1629635"/>
          </a:xfrm>
          <a:prstGeom prst="rect">
            <a:avLst/>
          </a:prstGeom>
        </p:spPr>
      </p:pic>
      <p:pic>
        <p:nvPicPr>
          <p:cNvPr id="10" name="Picture 9" descr="Strategy_Whee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33" y="2965616"/>
            <a:ext cx="1800536" cy="1739734"/>
          </a:xfrm>
          <a:prstGeom prst="rect">
            <a:avLst/>
          </a:prstGeom>
        </p:spPr>
      </p:pic>
      <p:pic>
        <p:nvPicPr>
          <p:cNvPr id="11" name="Picture 10" descr="Strategy_Triang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99" y="2952750"/>
            <a:ext cx="2068041" cy="1703226"/>
          </a:xfrm>
          <a:prstGeom prst="rect">
            <a:avLst/>
          </a:prstGeom>
        </p:spPr>
      </p:pic>
      <p:pic>
        <p:nvPicPr>
          <p:cNvPr id="14" name="Picture 13" descr="8460 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5" name="Picture 14" descr="The-Home-Depot_logo4x4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0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Growth_New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95" y="1051590"/>
            <a:ext cx="2915805" cy="3609310"/>
          </a:xfrm>
          <a:prstGeom prst="rect">
            <a:avLst/>
          </a:prstGeom>
        </p:spPr>
      </p:pic>
      <p:pic>
        <p:nvPicPr>
          <p:cNvPr id="8" name="Picture 7" descr="Growth_Prom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50" y="1031280"/>
            <a:ext cx="3185984" cy="3557260"/>
          </a:xfrm>
          <a:prstGeom prst="rect">
            <a:avLst/>
          </a:prstGeom>
        </p:spPr>
      </p:pic>
      <p:pic>
        <p:nvPicPr>
          <p:cNvPr id="9" name="Picture 8" descr="8460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0" name="Picture 9" descr="The-Home-Depot_logo4x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  <p:pic>
        <p:nvPicPr>
          <p:cNvPr id="11" name="Picture 10" descr="Growth_Headli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9" y="511486"/>
            <a:ext cx="5486400" cy="4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3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8" name="Picture 7" descr="Growth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9" y="511486"/>
            <a:ext cx="5486400" cy="444935"/>
          </a:xfrm>
          <a:prstGeom prst="rect">
            <a:avLst/>
          </a:prstGeom>
        </p:spPr>
      </p:pic>
      <p:pic>
        <p:nvPicPr>
          <p:cNvPr id="2" name="Picture 1" descr="Growth_10YearsPl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30590"/>
            <a:ext cx="5676018" cy="3504620"/>
          </a:xfrm>
          <a:prstGeom prst="rect">
            <a:avLst/>
          </a:prstGeom>
        </p:spPr>
      </p:pic>
      <p:pic>
        <p:nvPicPr>
          <p:cNvPr id="9" name="Picture 8" descr="8460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0" name="Picture 9" descr="The-Home-Depot_logo4x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6" name="Picture 5" descr="Celebrating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1" y="383080"/>
            <a:ext cx="5105400" cy="708609"/>
          </a:xfrm>
          <a:prstGeom prst="rect">
            <a:avLst/>
          </a:prstGeom>
        </p:spPr>
      </p:pic>
      <p:pic>
        <p:nvPicPr>
          <p:cNvPr id="7" name="Picture 6" descr="Celebrating_Awar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49" y="1054100"/>
            <a:ext cx="6262643" cy="3592480"/>
          </a:xfrm>
          <a:prstGeom prst="rect">
            <a:avLst/>
          </a:prstGeom>
        </p:spPr>
      </p:pic>
      <p:pic>
        <p:nvPicPr>
          <p:cNvPr id="8" name="Picture 7" descr="8460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9" name="Picture 8" descr="The-Home-Depot_logo4x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1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2" name="Picture 1" descr="SuccessSharing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495300"/>
            <a:ext cx="4131498" cy="713232"/>
          </a:xfrm>
          <a:prstGeom prst="rect">
            <a:avLst/>
          </a:prstGeom>
        </p:spPr>
      </p:pic>
      <p:pic>
        <p:nvPicPr>
          <p:cNvPr id="5" name="Picture 4" descr="SuccessSharing_Amou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2" y="1174751"/>
            <a:ext cx="6997116" cy="3484920"/>
          </a:xfrm>
          <a:prstGeom prst="rect">
            <a:avLst/>
          </a:prstGeom>
        </p:spPr>
      </p:pic>
      <p:pic>
        <p:nvPicPr>
          <p:cNvPr id="8" name="Picture 7" descr="8460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9" name="Picture 8" descr="The-Home-Depot_logo4x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5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Homer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31800"/>
            <a:ext cx="2142004" cy="713232"/>
          </a:xfrm>
          <a:prstGeom prst="rect">
            <a:avLst/>
          </a:prstGeom>
        </p:spPr>
      </p:pic>
      <p:pic>
        <p:nvPicPr>
          <p:cNvPr id="6" name="Picture 5" descr="Homer_Ch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55889"/>
            <a:ext cx="4418304" cy="3323972"/>
          </a:xfrm>
          <a:prstGeom prst="rect">
            <a:avLst/>
          </a:prstGeom>
        </p:spPr>
      </p:pic>
      <p:pic>
        <p:nvPicPr>
          <p:cNvPr id="7" name="Picture 6" descr="Homer_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993783"/>
            <a:ext cx="5943600" cy="908256"/>
          </a:xfrm>
          <a:prstGeom prst="rect">
            <a:avLst/>
          </a:prstGeom>
        </p:spPr>
      </p:pic>
      <p:pic>
        <p:nvPicPr>
          <p:cNvPr id="8" name="Picture 7" descr="8460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9" name="Picture 8" descr="The-Home-Depot_logo4x4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" y="-19050"/>
            <a:ext cx="9177690" cy="5189480"/>
          </a:xfrm>
          <a:prstGeom prst="rect">
            <a:avLst/>
          </a:prstGeom>
        </p:spPr>
      </p:pic>
      <p:pic>
        <p:nvPicPr>
          <p:cNvPr id="5" name="Picture 4" descr="BenefitsOrange_Head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75" y="398018"/>
            <a:ext cx="2662889" cy="713232"/>
          </a:xfrm>
          <a:prstGeom prst="rect">
            <a:avLst/>
          </a:prstGeom>
        </p:spPr>
      </p:pic>
      <p:pic>
        <p:nvPicPr>
          <p:cNvPr id="8" name="Picture 7" descr="BenefitsOrange_Info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13" y="1047750"/>
            <a:ext cx="2366878" cy="3534917"/>
          </a:xfrm>
          <a:prstGeom prst="rect">
            <a:avLst/>
          </a:prstGeom>
        </p:spPr>
      </p:pic>
      <p:pic>
        <p:nvPicPr>
          <p:cNvPr id="9" name="Picture 8" descr="BenefitsOrange_Info_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19" y="1155700"/>
            <a:ext cx="2412122" cy="3538728"/>
          </a:xfrm>
          <a:prstGeom prst="rect">
            <a:avLst/>
          </a:prstGeom>
        </p:spPr>
      </p:pic>
      <p:pic>
        <p:nvPicPr>
          <p:cNvPr id="10" name="Picture 9" descr="8460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6" y="203200"/>
            <a:ext cx="664633" cy="996950"/>
          </a:xfrm>
          <a:prstGeom prst="rect">
            <a:avLst/>
          </a:prstGeom>
        </p:spPr>
      </p:pic>
      <p:pic>
        <p:nvPicPr>
          <p:cNvPr id="11" name="Picture 10" descr="The-Home-Depot_logo4x4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53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9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888</TotalTime>
  <Words>0</Words>
  <Application>Microsoft Macintosh PowerPoint</Application>
  <PresentationFormat>On-screen Show (16:9)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Jerry Kanabel</cp:lastModifiedBy>
  <cp:revision>92</cp:revision>
  <dcterms:created xsi:type="dcterms:W3CDTF">2010-04-12T23:12:02Z</dcterms:created>
  <dcterms:modified xsi:type="dcterms:W3CDTF">2017-09-22T12:52:59Z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