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472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127185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148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8"/>
            <a:ext cx="13004800" cy="974937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3"/>
            <a:ext cx="13004800" cy="974091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1980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7"/>
            <a:ext cx="13004800" cy="973879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3521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1980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1980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3"/>
            <a:ext cx="13004800" cy="974091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7"/>
            <a:ext cx="13004800" cy="974513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4" y="0"/>
            <a:ext cx="13094568" cy="982305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7"/>
            <a:ext cx="13004800" cy="973879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8"/>
            <a:ext cx="13004800" cy="975148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6"/>
            <a:ext cx="13004800" cy="97684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3246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" y="0"/>
            <a:ext cx="13001980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6"/>
            <a:ext cx="13004800" cy="974725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13"/>
            <a:ext cx="13004800" cy="973458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3"/>
            <a:ext cx="13004800" cy="974091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7"/>
            <a:ext cx="13004800" cy="974513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Macintosh PowerPoint</Application>
  <PresentationFormat>Custom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Jerry Kanabel</cp:lastModifiedBy>
  <cp:revision>3</cp:revision>
  <dcterms:modified xsi:type="dcterms:W3CDTF">2014-09-15T01:48:19Z</dcterms:modified>
</cp:coreProperties>
</file>